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039" autoAdjust="0"/>
  </p:normalViewPr>
  <p:slideViewPr>
    <p:cSldViewPr>
      <p:cViewPr varScale="1">
        <p:scale>
          <a:sx n="86" d="100"/>
          <a:sy n="86" d="100"/>
        </p:scale>
        <p:origin x="-3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91EB9E-0399-4F67-A143-D4853FE733B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12004-D058-422F-A69F-B72CD369258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12004-D058-422F-A69F-B72CD369258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12004-D058-422F-A69F-B72CD369258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12004-D058-422F-A69F-B72CD3692583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12004-D058-422F-A69F-B72CD3692583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12004-D058-422F-A69F-B72CD3692583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12004-D058-422F-A69F-B72CD3692583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B232-31AB-4571-9342-0390E77B2BC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D2DF-FD30-471A-A1FB-53A4D476FE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B232-31AB-4571-9342-0390E77B2BC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D2DF-FD30-471A-A1FB-53A4D476FE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B232-31AB-4571-9342-0390E77B2BC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D2DF-FD30-471A-A1FB-53A4D476FE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B232-31AB-4571-9342-0390E77B2BC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D2DF-FD30-471A-A1FB-53A4D476FE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B232-31AB-4571-9342-0390E77B2BC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D2DF-FD30-471A-A1FB-53A4D476FE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B232-31AB-4571-9342-0390E77B2BC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D2DF-FD30-471A-A1FB-53A4D476FE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B232-31AB-4571-9342-0390E77B2BC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D2DF-FD30-471A-A1FB-53A4D476FE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B232-31AB-4571-9342-0390E77B2BC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D2DF-FD30-471A-A1FB-53A4D476FE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B232-31AB-4571-9342-0390E77B2BC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D2DF-FD30-471A-A1FB-53A4D476FE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B232-31AB-4571-9342-0390E77B2BC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D2DF-FD30-471A-A1FB-53A4D476FE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B232-31AB-4571-9342-0390E77B2BC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0D2DF-FD30-471A-A1FB-53A4D476FE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EB232-31AB-4571-9342-0390E77B2BCF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0D2DF-FD30-471A-A1FB-53A4D476FE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Virtual Tour of China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Nicole Perrone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7534" t="31481" r="33562" b="20371"/>
          <a:stretch>
            <a:fillRect/>
          </a:stretch>
        </p:blipFill>
        <p:spPr bwMode="auto">
          <a:xfrm>
            <a:off x="-304800" y="0"/>
            <a:ext cx="9677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6019800"/>
            <a:ext cx="518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Bird’s Nest- Beijing, China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9722" t="27778" r="37500" b="17593"/>
          <a:stretch>
            <a:fillRect/>
          </a:stretch>
        </p:blipFill>
        <p:spPr bwMode="auto">
          <a:xfrm>
            <a:off x="-152400" y="0"/>
            <a:ext cx="960507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4800" y="457200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Great Wall of China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9722" t="27907" r="37500" b="174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81000" y="152400"/>
            <a:ext cx="518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2060"/>
                </a:solidFill>
              </a:rPr>
              <a:t>Yangtze River</a:t>
            </a:r>
            <a:endParaRPr lang="en-US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17710" t="37963" r="45630" b="2825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886200" y="381000"/>
            <a:ext cx="419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Shanghai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24</Words>
  <Application>Microsoft Office PowerPoint</Application>
  <PresentationFormat>On-screen Show (4:3)</PresentationFormat>
  <Paragraphs>12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Virtual Tour of China</vt:lpstr>
      <vt:lpstr>Slide 2</vt:lpstr>
      <vt:lpstr>Slide 3</vt:lpstr>
      <vt:lpstr>Slide 4</vt:lpstr>
      <vt:lpstr>Slide 5</vt:lpstr>
      <vt:lpstr>Slide 6</vt:lpstr>
    </vt:vector>
  </TitlesOfParts>
  <Company>Hampton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Tour of China</dc:title>
  <dc:creator>PNA013</dc:creator>
  <cp:lastModifiedBy>PNA013</cp:lastModifiedBy>
  <cp:revision>3</cp:revision>
  <dcterms:created xsi:type="dcterms:W3CDTF">2011-10-18T18:35:07Z</dcterms:created>
  <dcterms:modified xsi:type="dcterms:W3CDTF">2011-10-18T19:03:18Z</dcterms:modified>
</cp:coreProperties>
</file>